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17" r:id="rId15"/>
    <p:sldId id="350"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21" r:id="rId36"/>
    <p:sldId id="262" r:id="rId37"/>
    <p:sldId id="327" r:id="rId38"/>
    <p:sldId id="295" r:id="rId39"/>
    <p:sldId id="322" r:id="rId40"/>
    <p:sldId id="323" r:id="rId41"/>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17"/>
            <p14:sldId id="350"/>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Benefits" id="{DBF4C712-5910-4D23-92B5-FD4B2C5DF7F6}">
          <p14:sldIdLst>
            <p14:sldId id="321"/>
            <p14:sldId id="262"/>
            <p14:sldId id="327"/>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491" autoAdjust="0"/>
  </p:normalViewPr>
  <p:slideViewPr>
    <p:cSldViewPr snapToGrid="0" showGuides="1">
      <p:cViewPr varScale="1">
        <p:scale>
          <a:sx n="65" d="100"/>
          <a:sy n="65" d="100"/>
        </p:scale>
        <p:origin x="2232" y="66"/>
      </p:cViewPr>
      <p:guideLst>
        <p:guide orient="horz" pos="2160"/>
        <p:guide pos="3840"/>
      </p:guideLst>
    </p:cSldViewPr>
  </p:slideViewPr>
  <p:notesTextViewPr>
    <p:cViewPr>
      <p:scale>
        <a:sx n="1" d="1"/>
        <a:sy n="1" d="1"/>
      </p:scale>
      <p:origin x="0" y="0"/>
    </p:cViewPr>
  </p:notesTextViewPr>
  <p:sorterViewPr>
    <p:cViewPr varScale="1">
      <p:scale>
        <a:sx n="1" d="1"/>
        <a:sy n="1" d="1"/>
      </p:scale>
      <p:origin x="0" y="-85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1/3/2017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1/3/2017 4:59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1/3/2017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1/3/2017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1/3/2017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1/3/2017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18</TotalTime>
  <Words>2233</Words>
  <Application>Microsoft Office PowerPoint</Application>
  <PresentationFormat>Widescreen</PresentationFormat>
  <Paragraphs>361</Paragraphs>
  <Slides>39</Slides>
  <Notes>19</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ＭＳ Ｐゴシック</vt: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XPlat Command-Line Interface (CLI)</vt:lpstr>
      <vt:lpstr>Azure Storage Explorer</vt:lpstr>
      <vt:lpstr>Visual Studio Code</vt:lpstr>
      <vt:lpstr>Office365 Developer Tools</vt:lpstr>
      <vt:lpstr>Links and resources </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Developer Benefits</vt:lpstr>
      <vt:lpstr>PowerPoint Presentation</vt:lpstr>
      <vt:lpstr>Developer Subscriptions</vt:lpstr>
      <vt:lpstr>Getting Started Now</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Israel Vega Jr.</cp:lastModifiedBy>
  <cp:revision>57</cp:revision>
  <dcterms:created xsi:type="dcterms:W3CDTF">2016-09-30T21:57:34Z</dcterms:created>
  <dcterms:modified xsi:type="dcterms:W3CDTF">2017-01-03T22:17:56Z</dcterms:modified>
</cp:coreProperties>
</file>